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4E2ED-C7B7-9848-BF6C-6C9375E9C904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885F-84B7-D44D-B702-30803073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Do-Ho </a:t>
            </a:r>
            <a:r>
              <a:rPr lang="en-US" dirty="0" err="1" smtClean="0"/>
              <a:t>Suh</a:t>
            </a:r>
            <a:r>
              <a:rPr lang="en-US" dirty="0" smtClean="0"/>
              <a:t> turns the traditional monument upside down, so that instead of a single figure being perched on a pedestal, the pedestal is supported by many male and female figures.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8885F-84B7-D44D-B702-308030735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7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9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5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5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9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7F38-B9FB-A143-9882-82D95024C5D9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6622-F056-564C-9858-474A14DCE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Pattern and Repetition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 Separate Principles </a:t>
            </a:r>
            <a:r>
              <a:rPr lang="en-US" sz="3200" dirty="0" smtClean="0">
                <a:solidFill>
                  <a:srgbClr val="0000FF"/>
                </a:solidFill>
              </a:rPr>
              <a:t>of Design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85077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Take note of everything in </a:t>
            </a:r>
            <a:r>
              <a:rPr lang="en-US" sz="3600" dirty="0" smtClean="0">
                <a:solidFill>
                  <a:srgbClr val="0000FF"/>
                </a:solidFill>
              </a:rPr>
              <a:t>BLUE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3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831" y="-16860"/>
            <a:ext cx="5371645" cy="912173"/>
          </a:xfrm>
        </p:spPr>
        <p:txBody>
          <a:bodyPr/>
          <a:lstStyle/>
          <a:p>
            <a:r>
              <a:rPr lang="en-US" dirty="0" smtClean="0"/>
              <a:t>Do-Ho-</a:t>
            </a:r>
            <a:r>
              <a:rPr lang="en-US" dirty="0" err="1" smtClean="0"/>
              <a:t>Suh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188619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Do-Ho-</a:t>
            </a:r>
            <a:r>
              <a:rPr lang="en-US" dirty="0" err="1" smtClean="0">
                <a:solidFill>
                  <a:srgbClr val="0000FF"/>
                </a:solidFill>
              </a:rPr>
              <a:t>Suh</a:t>
            </a:r>
            <a:r>
              <a:rPr lang="en-US" dirty="0" smtClean="0">
                <a:solidFill>
                  <a:srgbClr val="0000FF"/>
                </a:solidFill>
              </a:rPr>
              <a:t> uses repetition in much of his work as a profound statement about the value of each individual within a larger group.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6922" y="895314"/>
            <a:ext cx="5147077" cy="7287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In </a:t>
            </a:r>
            <a:r>
              <a:rPr lang="en-US" sz="3000" dirty="0" smtClean="0"/>
              <a:t>this sculpture, each figure is different from the others, although they appear </a:t>
            </a:r>
            <a:r>
              <a:rPr lang="en-US" sz="3000" dirty="0" smtClean="0"/>
              <a:t>as a </a:t>
            </a:r>
            <a:r>
              <a:rPr lang="en-US" sz="3000" dirty="0" smtClean="0"/>
              <a:t>single entity. As a group, they carry the weight of history and the actions of every person, great or small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esta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escultura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cada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figura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diferente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de los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demás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aunque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aparecen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una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sola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entidad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 Como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grupo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llevan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el peso de la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historia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acciones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cada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persona,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grandes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pequeñas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2001.344_suh_imageprimacy_v1_9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2831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3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Repetition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13527"/>
            <a:ext cx="2602163" cy="3447288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One object or shape repeated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R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410"/>
            <a:ext cx="3479800" cy="1240624"/>
          </a:xfrm>
          <a:prstGeom prst="rect">
            <a:avLst/>
          </a:prstGeom>
        </p:spPr>
      </p:pic>
      <p:pic>
        <p:nvPicPr>
          <p:cNvPr id="6" name="Picture 5" descr="AhuTongarik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63" y="1954467"/>
            <a:ext cx="6541837" cy="4903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372463"/>
            <a:ext cx="2602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Easter Island, </a:t>
            </a:r>
            <a:r>
              <a:rPr lang="en-US" sz="2400" i="1" dirty="0" err="1" smtClean="0"/>
              <a:t>Ahu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Tongariki</a:t>
            </a:r>
            <a:r>
              <a:rPr lang="en-US" sz="2400" i="1" dirty="0" smtClean="0"/>
              <a:t>, </a:t>
            </a:r>
            <a:r>
              <a:rPr lang="en-US" sz="2400" dirty="0" smtClean="0"/>
              <a:t>repetition as intimidation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www.sophia.org</a:t>
            </a:r>
            <a:r>
              <a:rPr lang="en-US" dirty="0" smtClean="0"/>
              <a:t>/tutorials/design-in-art-repetition-pattern-and-rhythm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2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Pattern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24592"/>
            <a:ext cx="4112683" cy="48334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repetition or reoccurrence of a design element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Establishes a visual beat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Repetition of lines, shapes, colors, textures—what do we call all of those?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 descr="151771998_24ca0985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82" y="2261502"/>
            <a:ext cx="4466167" cy="3349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250" y="6518473"/>
            <a:ext cx="752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www.djibnet.com</a:t>
            </a:r>
            <a:r>
              <a:rPr lang="en-US" sz="1400" dirty="0" smtClean="0"/>
              <a:t>/photo/</a:t>
            </a:r>
            <a:r>
              <a:rPr lang="en-US" sz="1400" dirty="0" err="1" smtClean="0"/>
              <a:t>ceramic+patterns</a:t>
            </a:r>
            <a:r>
              <a:rPr lang="en-US" sz="1400" dirty="0" smtClean="0"/>
              <a:t>/isfahan-jame-mosque-tile-works-151771998.html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028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5" y="1857375"/>
            <a:ext cx="514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400" dirty="0" smtClean="0"/>
              <a:t>Pattern is everywhere! In clothes, buildings, carpets, animals, trees, and manufactured things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Patterns are made in art when the same shapes or elements are repeated again and again</a:t>
            </a:r>
          </a:p>
          <a:p>
            <a:pPr marL="285750" indent="-285750" algn="ctr">
              <a:buFont typeface="Arial"/>
              <a:buChar char="•"/>
            </a:pPr>
            <a:r>
              <a:rPr lang="en-US" sz="2400" dirty="0" smtClean="0"/>
              <a:t>Pattern makes art more exciting by decorating the surfaces of paintings, sculptures, crafts, or architecture</a:t>
            </a:r>
            <a:endParaRPr lang="en-US" sz="2400" dirty="0"/>
          </a:p>
        </p:txBody>
      </p:sp>
      <p:pic>
        <p:nvPicPr>
          <p:cNvPr id="3" name="Picture 2" descr="abstract-floral-fabric-pattern-109809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6" y="190500"/>
            <a:ext cx="2315104" cy="1666875"/>
          </a:xfrm>
          <a:prstGeom prst="rect">
            <a:avLst/>
          </a:prstGeom>
        </p:spPr>
      </p:pic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2117593"/>
            <a:ext cx="3302000" cy="2463800"/>
          </a:xfrm>
          <a:prstGeom prst="rect">
            <a:avLst/>
          </a:prstGeom>
        </p:spPr>
      </p:pic>
      <p:pic>
        <p:nvPicPr>
          <p:cNvPr id="5" name="Picture 4" descr="jaguar-coat_9327_600x4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6" y="4742914"/>
            <a:ext cx="24003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Natural patterns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5025" y="2460626"/>
            <a:ext cx="3822192" cy="36655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Patterns surround us in nature- leaf patterns, flowers, shells</a:t>
            </a:r>
          </a:p>
          <a:p>
            <a:r>
              <a:rPr lang="en-US" sz="2400" dirty="0" smtClean="0"/>
              <a:t>The radial pattern in many fruits and vegetables can be seen when they are cut in half</a:t>
            </a:r>
            <a:endParaRPr lang="en-US" sz="2400" dirty="0"/>
          </a:p>
        </p:txBody>
      </p:sp>
      <p:pic>
        <p:nvPicPr>
          <p:cNvPr id="7" name="Picture 6" descr="1219906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165350"/>
            <a:ext cx="4502150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9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887613" cy="9157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Fabric Patterns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70983" y="338328"/>
            <a:ext cx="3822192" cy="3447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fabrics in many of the clothes we wear are patterned</a:t>
            </a:r>
          </a:p>
          <a:p>
            <a:r>
              <a:rPr lang="en-US" sz="2800" dirty="0" smtClean="0"/>
              <a:t>They may contain </a:t>
            </a:r>
            <a:r>
              <a:rPr lang="en-US" sz="2800" b="1" dirty="0" smtClean="0"/>
              <a:t>repetitions</a:t>
            </a:r>
            <a:r>
              <a:rPr lang="en-US" sz="2800" dirty="0" smtClean="0"/>
              <a:t> of </a:t>
            </a:r>
            <a:r>
              <a:rPr lang="en-US" sz="2800" b="1" dirty="0" smtClean="0"/>
              <a:t>shapes</a:t>
            </a:r>
            <a:r>
              <a:rPr lang="en-US" sz="2800" dirty="0" smtClean="0"/>
              <a:t>, </a:t>
            </a:r>
            <a:r>
              <a:rPr lang="en-US" sz="2800" b="1" dirty="0" smtClean="0"/>
              <a:t>lines</a:t>
            </a:r>
            <a:r>
              <a:rPr lang="en-US" sz="2800" dirty="0" smtClean="0"/>
              <a:t>, and </a:t>
            </a:r>
            <a:r>
              <a:rPr lang="en-US" sz="2800" b="1" dirty="0" smtClean="0"/>
              <a:t>colors</a:t>
            </a:r>
            <a:endParaRPr lang="en-US" sz="2800" b="1" dirty="0"/>
          </a:p>
        </p:txBody>
      </p:sp>
      <p:pic>
        <p:nvPicPr>
          <p:cNvPr id="5" name="Picture 4" descr="traditional-patterned-fabric-ecuador-187583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487"/>
            <a:ext cx="3873500" cy="4946513"/>
          </a:xfrm>
          <a:prstGeom prst="rect">
            <a:avLst/>
          </a:prstGeom>
        </p:spPr>
      </p:pic>
      <p:pic>
        <p:nvPicPr>
          <p:cNvPr id="6" name="Picture 5" descr="ITSY-DO-patterned-fabr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13" y="3065145"/>
            <a:ext cx="3799187" cy="37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in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38902" y="2739009"/>
            <a:ext cx="3822192" cy="3447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surface of a Victorian Style house is interesting because of the many colors and patterns- on the roof, shingles, siding, boards, and trim above windows</a:t>
            </a:r>
            <a:endParaRPr lang="en-US" dirty="0"/>
          </a:p>
        </p:txBody>
      </p:sp>
      <p:pic>
        <p:nvPicPr>
          <p:cNvPr id="5" name="Picture 4" descr="il_570xN.517068488_oq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175"/>
            <a:ext cx="5054226" cy="466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4226" y="5889625"/>
            <a:ext cx="391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www.etsy.com</a:t>
            </a:r>
            <a:r>
              <a:rPr lang="en-US" dirty="0" smtClean="0"/>
              <a:t>/listing/166904518/cross-stitch-pattern-</a:t>
            </a:r>
            <a:r>
              <a:rPr lang="en-US" dirty="0" err="1" smtClean="0"/>
              <a:t>victorian</a:t>
            </a:r>
            <a:r>
              <a:rPr lang="en-US" dirty="0" smtClean="0"/>
              <a:t>-house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6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1771998_24ca0985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4302125"/>
            <a:ext cx="2540000" cy="1905000"/>
          </a:xfrm>
          <a:prstGeom prst="rect">
            <a:avLst/>
          </a:prstGeom>
        </p:spPr>
      </p:pic>
      <p:pic>
        <p:nvPicPr>
          <p:cNvPr id="3" name="Picture 2" descr="154089152_cc6e6149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-190499"/>
            <a:ext cx="5286375" cy="7048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www.djibnet.com</a:t>
            </a:r>
            <a:r>
              <a:rPr lang="en-US" sz="1400" dirty="0" smtClean="0"/>
              <a:t>/photo/</a:t>
            </a:r>
            <a:r>
              <a:rPr lang="en-US" sz="1400" dirty="0" err="1" smtClean="0"/>
              <a:t>ceramic+patterns</a:t>
            </a:r>
            <a:r>
              <a:rPr lang="en-US" sz="1400" dirty="0" smtClean="0"/>
              <a:t>/isfahan-imam-shah-mosque-154089152.html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5749"/>
            <a:ext cx="3857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Islamic patterns</a:t>
            </a:r>
          </a:p>
          <a:p>
            <a:endParaRPr lang="en-US" sz="2400" dirty="0"/>
          </a:p>
          <a:p>
            <a:r>
              <a:rPr lang="en-US" sz="2400" dirty="0" smtClean="0"/>
              <a:t>Islamic spiritual art does not allow imagery, so pattern is used to convey spiritual principles.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a picture of a mosque in Isfahan, and below is a close-up of the tiles. </a:t>
            </a:r>
          </a:p>
        </p:txBody>
      </p:sp>
    </p:spTree>
    <p:extLst>
      <p:ext uri="{BB962C8B-B14F-4D97-AF65-F5344CB8AC3E}">
        <p14:creationId xmlns:p14="http://schemas.microsoft.com/office/powerpoint/2010/main" val="201620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hpublicfigures19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47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37266"/>
            <a:ext cx="582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Do-Ho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Suh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Public 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Figures,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2001.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Stone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bronze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37720"/>
            <a:ext cx="5824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legacy.earlham.edu</a:t>
            </a:r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/~</a:t>
            </a:r>
            <a:r>
              <a:rPr lang="en-US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vanbma</a:t>
            </a:r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/20th%20century/images/1967daytwentyeight08.htm</a:t>
            </a: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4742" y="-37266"/>
            <a:ext cx="3319258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What do you think of Do-Ho </a:t>
            </a:r>
            <a:r>
              <a:rPr lang="en-US" sz="2400" dirty="0" err="1" smtClean="0">
                <a:solidFill>
                  <a:srgbClr val="0000FF"/>
                </a:solidFill>
              </a:rPr>
              <a:t>Suh’s</a:t>
            </a:r>
            <a:r>
              <a:rPr lang="en-US" sz="2400" dirty="0" smtClean="0">
                <a:solidFill>
                  <a:srgbClr val="0000FF"/>
                </a:solidFill>
              </a:rPr>
              <a:t> message?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How </a:t>
            </a:r>
            <a:r>
              <a:rPr lang="en-US" sz="2400" dirty="0" smtClean="0">
                <a:solidFill>
                  <a:srgbClr val="0000FF"/>
                </a:solidFill>
              </a:rPr>
              <a:t>does this affect what you think of traditional </a:t>
            </a:r>
            <a:r>
              <a:rPr lang="en-US" sz="2400" dirty="0" smtClean="0">
                <a:solidFill>
                  <a:srgbClr val="0000FF"/>
                </a:solidFill>
              </a:rPr>
              <a:t>monuments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</a:p>
          <a:p>
            <a:pPr algn="ctr"/>
            <a:endParaRPr lang="en-US" sz="2400" dirty="0"/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Do-Ho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Suh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convierte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el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tradicional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monumento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boca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abajo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modo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lugar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una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sola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figura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alza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sobre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un pedestal, el pedestal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apoyado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muchas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figuras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masculinas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femeninas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 smtClean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piensa</a:t>
            </a:r>
            <a:r>
              <a:rPr lang="en-US" sz="2000" dirty="0"/>
              <a:t> </a:t>
            </a:r>
            <a:r>
              <a:rPr lang="en-US" sz="2000" dirty="0" err="1"/>
              <a:t>usted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mensaje</a:t>
            </a:r>
            <a:r>
              <a:rPr lang="en-US" sz="2000" dirty="0"/>
              <a:t>?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Cómo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afecta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esto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a lo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piensas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monumentos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tradicionales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3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8981</TotalTime>
  <Words>567</Words>
  <Application>Microsoft Macintosh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Pattern and Repetition</vt:lpstr>
      <vt:lpstr>Repetition</vt:lpstr>
      <vt:lpstr>Pattern</vt:lpstr>
      <vt:lpstr>PowerPoint Presentation</vt:lpstr>
      <vt:lpstr>Natural patterns</vt:lpstr>
      <vt:lpstr>Fabric Patterns</vt:lpstr>
      <vt:lpstr>Pattern in Architecture</vt:lpstr>
      <vt:lpstr>PowerPoint Presentation</vt:lpstr>
      <vt:lpstr>PowerPoint Presentation</vt:lpstr>
      <vt:lpstr>Do-Ho-Suh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and Repetition</dc:title>
  <dc:creator>Courtney Carter</dc:creator>
  <cp:lastModifiedBy>Courtney Carter</cp:lastModifiedBy>
  <cp:revision>11</cp:revision>
  <dcterms:created xsi:type="dcterms:W3CDTF">2014-09-15T20:55:49Z</dcterms:created>
  <dcterms:modified xsi:type="dcterms:W3CDTF">2014-09-24T00:10:15Z</dcterms:modified>
</cp:coreProperties>
</file>