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9" r:id="rId5"/>
    <p:sldId id="260" r:id="rId6"/>
    <p:sldId id="261" r:id="rId7"/>
    <p:sldId id="262" r:id="rId8"/>
    <p:sldId id="258" r:id="rId9"/>
    <p:sldId id="264" r:id="rId10"/>
    <p:sldId id="265" r:id="rId11"/>
    <p:sldId id="263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371600"/>
            <a:ext cx="8147304" cy="1344168"/>
          </a:xfr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2715767"/>
            <a:ext cx="8147304" cy="66751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None/>
              <a:defRPr sz="2200" b="0" kern="120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805045" y="430306"/>
            <a:ext cx="3840480" cy="5432612"/>
          </a:xfrm>
          <a:solidFill>
            <a:schemeClr val="bg1">
              <a:lumMod val="8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76200" dist="12700" dir="5400000" sx="100500" sy="100500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extrusionH="50800">
            <a:extrusionClr>
              <a:schemeClr val="tx1"/>
            </a:extrusionClr>
            <a:contourClr>
              <a:schemeClr val="tx1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2">
                  <a:lumMod val="50000"/>
                  <a:lumOff val="50000"/>
                </a:schemeClr>
              </a:buClr>
              <a:buSzPct val="75000"/>
              <a:buFont typeface="Wingdings 2" pitchFamily="18" charset="2"/>
              <a:buNone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7pPr marL="2743200" indent="-457200">
              <a:defRPr/>
            </a:lvl7pPr>
            <a:lvl8pPr marL="2743200" indent="-457200">
              <a:defRPr/>
            </a:lvl8pPr>
            <a:lvl9pPr marL="27432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1412" y="417513"/>
            <a:ext cx="1600200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174" y="417513"/>
            <a:ext cx="6499225" cy="57086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9/7/14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75" y="4343398"/>
            <a:ext cx="8147049" cy="1346013"/>
          </a:xfrm>
        </p:spPr>
        <p:txBody>
          <a:bodyPr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>
              <a:lnSpc>
                <a:spcPts val="6400"/>
              </a:lnSpc>
              <a:defRPr sz="60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75" y="5688105"/>
            <a:ext cx="8147050" cy="663387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>
              <a:spcBef>
                <a:spcPts val="0"/>
              </a:spcBef>
              <a:buNone/>
              <a:defRPr b="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B449D725-AF79-4FB6-8D02-83EAC61E3211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981200" y="685800"/>
            <a:ext cx="5181600" cy="3352800"/>
          </a:xfrm>
          <a:solidFill>
            <a:schemeClr val="tx1">
              <a:lumMod val="75000"/>
            </a:schemeClr>
          </a:solidFill>
          <a:ln w="127000" cap="sq">
            <a:solidFill>
              <a:schemeClr val="tx1"/>
            </a:solidFill>
            <a:miter lim="800000"/>
          </a:ln>
          <a:effectLst>
            <a:outerShdw blurRad="63500" sx="101000" sy="101000" algn="ctr" rotWithShape="0">
              <a:schemeClr val="bg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9000000"/>
            </a:lightRig>
          </a:scene3d>
          <a:sp3d prstMaterial="matte">
            <a:bevelT w="12700" prst="relaxedInset"/>
            <a:bevelB w="38100" h="127000" prst="relaxedInset"/>
            <a:extrusionClr>
              <a:schemeClr val="tx1"/>
            </a:extrusionClr>
            <a:contourClr>
              <a:schemeClr val="tx1"/>
            </a:contourClr>
          </a:sp3d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774826"/>
            <a:ext cx="8147050" cy="1873250"/>
          </a:xfrm>
        </p:spPr>
        <p:txBody>
          <a:bodyPr anchor="b" anchorCtr="0"/>
          <a:lstStyle>
            <a:lvl1pPr algn="ctr">
              <a:defRPr sz="60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3654519"/>
            <a:ext cx="8147050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475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5046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290763" indent="-461963"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5046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5046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9/7/14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02920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5045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9/7/14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9/7/14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2532" y="403412"/>
            <a:ext cx="3840480" cy="57227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761565"/>
            <a:ext cx="8147051" cy="4364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2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7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863600"/>
            <a:ext cx="8147304" cy="1344168"/>
          </a:xfrm>
        </p:spPr>
        <p:txBody>
          <a:bodyPr/>
          <a:lstStyle/>
          <a:p>
            <a:r>
              <a:rPr lang="en-US" sz="8000" dirty="0" smtClean="0"/>
              <a:t>Space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Element of Art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196849" y="4111625"/>
            <a:ext cx="71851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area between and around objects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460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27f1ed2644e8e67bc293d14e53779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925" y="0"/>
            <a:ext cx="5378450" cy="57949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9250" y="6027003"/>
            <a:ext cx="8620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http://</a:t>
            </a:r>
            <a:r>
              <a:rPr lang="en-US" sz="800" dirty="0" err="1"/>
              <a:t>images.search.yahoo.com</a:t>
            </a:r>
            <a:r>
              <a:rPr lang="en-US" sz="800" dirty="0"/>
              <a:t>/images/view;_</a:t>
            </a:r>
            <a:r>
              <a:rPr lang="en-US" sz="800" dirty="0" err="1"/>
              <a:t>ylt</a:t>
            </a:r>
            <a:r>
              <a:rPr lang="en-US" sz="800" dirty="0"/>
              <a:t>=A0PDoS4BrAhPl0oAl0qJzbkF;_ylu=X3oDMTBlMTQ4cGxyBHNlYwNzcgRzbGsDaW1n?back=http://</a:t>
            </a:r>
            <a:r>
              <a:rPr lang="en-US" sz="800" dirty="0" err="1"/>
              <a:t>images.search.yahoo.com</a:t>
            </a:r>
            <a:r>
              <a:rPr lang="en-US" sz="800" dirty="0"/>
              <a:t>/search/images%3F_adv_prop%3Dimage%26va%3Damazing%2Btree%26fr%3Datt-portal%26tab%3Dorganic%26ri%3D11&amp;w=297&amp;h=320&amp;imgurl=4.bp.blogspot.com/_xm56s1x5xzU/Sv1A2ayrhtI/AAAAAAAACO4/</a:t>
            </a:r>
            <a:r>
              <a:rPr lang="en-US" sz="800" dirty="0" err="1"/>
              <a:t>CNlemtWX-cI</a:t>
            </a:r>
            <a:r>
              <a:rPr lang="en-US" sz="800" dirty="0"/>
              <a:t>/s320/</a:t>
            </a:r>
            <a:r>
              <a:rPr lang="en-US" sz="800" dirty="0" err="1"/>
              <a:t>face-in-trees-illusion.jpg&amp;rurl</a:t>
            </a:r>
            <a:r>
              <a:rPr lang="en-US" sz="800" dirty="0"/>
              <a:t>=http://</a:t>
            </a:r>
            <a:r>
              <a:rPr lang="en-US" sz="800" dirty="0" err="1"/>
              <a:t>imagedownloads.blogspot.com</a:t>
            </a:r>
            <a:r>
              <a:rPr lang="en-US" sz="800" dirty="0"/>
              <a:t>/2009/11/</a:t>
            </a:r>
            <a:r>
              <a:rPr lang="en-US" sz="800" dirty="0" err="1"/>
              <a:t>amazing-tree-wallpaper-nature-picture.html&amp;size</a:t>
            </a:r>
            <a:r>
              <a:rPr lang="en-US" sz="800" dirty="0"/>
              <a:t>=42.4+KB&amp;name=</a:t>
            </a:r>
            <a:r>
              <a:rPr lang="en-US" sz="800" dirty="0" err="1"/>
              <a:t>Amazing+Tree+Wallpaper</a:t>
            </a:r>
            <a:r>
              <a:rPr lang="en-US" sz="800" dirty="0"/>
              <a:t>,+</a:t>
            </a:r>
            <a:r>
              <a:rPr lang="en-US" sz="800" dirty="0" err="1"/>
              <a:t>Download+Nature+Wallpapers&amp;p</a:t>
            </a:r>
            <a:r>
              <a:rPr lang="en-US" sz="800" dirty="0"/>
              <a:t>=</a:t>
            </a:r>
            <a:r>
              <a:rPr lang="en-US" sz="800" dirty="0" err="1"/>
              <a:t>amazing+tree&amp;oid</a:t>
            </a:r>
            <a:r>
              <a:rPr lang="en-US" sz="800" dirty="0"/>
              <a:t>=3227f1ed2644e8e67bc293d14e537797&amp;fr2=&amp;</a:t>
            </a:r>
            <a:r>
              <a:rPr lang="en-US" sz="800" dirty="0" err="1"/>
              <a:t>fr</a:t>
            </a:r>
            <a:r>
              <a:rPr lang="en-US" sz="800" dirty="0"/>
              <a:t>=</a:t>
            </a:r>
            <a:r>
              <a:rPr lang="en-US" sz="800" dirty="0" err="1"/>
              <a:t>att-portal&amp;tt</a:t>
            </a:r>
            <a:r>
              <a:rPr lang="en-US" sz="800" dirty="0"/>
              <a:t>=Amazing%2BTree%2BWallpaper%252C%2BDownload%2BNature%2BWallpapers&amp;b=0&amp;ni=21&amp;no=11&amp;tab=</a:t>
            </a:r>
            <a:r>
              <a:rPr lang="en-US" sz="800" dirty="0" err="1"/>
              <a:t>organic&amp;ts</a:t>
            </a:r>
            <a:r>
              <a:rPr lang="en-US" sz="800" dirty="0"/>
              <a:t>=&amp;</a:t>
            </a:r>
            <a:r>
              <a:rPr lang="en-US" sz="800" dirty="0" err="1"/>
              <a:t>sigr</a:t>
            </a:r>
            <a:r>
              <a:rPr lang="en-US" sz="800" dirty="0"/>
              <a:t>=12l501hp4&amp;sigb=13cu00ll2&amp;sigi=132e4hgfv&amp;.crumb=.auNSt7aTk6</a:t>
            </a:r>
          </a:p>
        </p:txBody>
      </p:sp>
    </p:spTree>
    <p:extLst>
      <p:ext uri="{BB962C8B-B14F-4D97-AF65-F5344CB8AC3E}">
        <p14:creationId xmlns:p14="http://schemas.microsoft.com/office/powerpoint/2010/main" val="4174247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b524a6039c3db45e6654b61acd33e5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4" y="-1"/>
            <a:ext cx="5172075" cy="66343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581001"/>
            <a:ext cx="9302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http://</a:t>
            </a:r>
            <a:r>
              <a:rPr lang="en-US" sz="1200" dirty="0" err="1"/>
              <a:t>archive.constantcontact.com</a:t>
            </a:r>
            <a:r>
              <a:rPr lang="en-US" sz="1200" dirty="0"/>
              <a:t>/fs023/1101168872594/archive/1109823754220.html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4375" y="635000"/>
            <a:ext cx="31908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 will be drawing </a:t>
            </a:r>
            <a:r>
              <a:rPr lang="en-US" sz="2400" dirty="0" err="1" smtClean="0"/>
              <a:t>Zentangles</a:t>
            </a:r>
            <a:r>
              <a:rPr lang="en-US" sz="2400" dirty="0" smtClean="0"/>
              <a:t> then using our knowledge of positive and negative space to create an interesting artwork. </a:t>
            </a:r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Your subject will be your hand, and you will be using black pens and Sharpies.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1774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9233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0"/>
            <a:ext cx="8147051" cy="1101912"/>
          </a:xfrm>
        </p:spPr>
        <p:txBody>
          <a:bodyPr/>
          <a:lstStyle/>
          <a:p>
            <a:r>
              <a:rPr lang="en-US" dirty="0" err="1" smtClean="0"/>
              <a:t>Zentangles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6" y="1761564"/>
            <a:ext cx="4502150" cy="4493185"/>
          </a:xfrm>
        </p:spPr>
        <p:txBody>
          <a:bodyPr/>
          <a:lstStyle/>
          <a:p>
            <a:r>
              <a:rPr lang="en-US" dirty="0" smtClean="0"/>
              <a:t>Unplanned- the results will surprise you</a:t>
            </a:r>
          </a:p>
          <a:p>
            <a:r>
              <a:rPr lang="en-US" dirty="0" smtClean="0"/>
              <a:t>Can be viewed and drawn from any direction</a:t>
            </a:r>
          </a:p>
          <a:p>
            <a:r>
              <a:rPr lang="en-US" dirty="0" smtClean="0"/>
              <a:t>Abstract, non-representative art</a:t>
            </a:r>
          </a:p>
          <a:p>
            <a:r>
              <a:rPr lang="en-US" dirty="0" smtClean="0"/>
              <a:t>A collection of patterns</a:t>
            </a:r>
          </a:p>
          <a:p>
            <a:r>
              <a:rPr lang="en-US" dirty="0" smtClean="0"/>
              <a:t>NOT doodling– there is a foundation and process</a:t>
            </a:r>
            <a:endParaRPr lang="en-US" dirty="0"/>
          </a:p>
        </p:txBody>
      </p:sp>
      <p:pic>
        <p:nvPicPr>
          <p:cNvPr id="4" name="Picture 3" descr="official-sampl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0" y="2063750"/>
            <a:ext cx="4445000" cy="3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405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will: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Explore the element of </a:t>
            </a:r>
            <a:r>
              <a:rPr lang="en-US" b="1" dirty="0" smtClean="0"/>
              <a:t>Space</a:t>
            </a:r>
            <a:r>
              <a:rPr lang="en-US" dirty="0" smtClean="0"/>
              <a:t> as a fundamental of art</a:t>
            </a:r>
          </a:p>
          <a:p>
            <a:r>
              <a:rPr lang="en-US" dirty="0" smtClean="0"/>
              <a:t>Identify positive and negative spaces in images</a:t>
            </a:r>
          </a:p>
          <a:p>
            <a:endParaRPr lang="en-US" dirty="0" smtClean="0"/>
          </a:p>
          <a:p>
            <a:r>
              <a:rPr lang="en-US" sz="1600" dirty="0" smtClean="0"/>
              <a:t>Always: Use our note-taking skills to continue our artist journal’s vocabulary of the day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 will: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Use my knowledge of the elements and </a:t>
            </a:r>
            <a:r>
              <a:rPr lang="en-US" dirty="0" err="1" smtClean="0"/>
              <a:t>Zentangle</a:t>
            </a:r>
            <a:r>
              <a:rPr lang="en-US" dirty="0" smtClean="0"/>
              <a:t> to create a unified and complete </a:t>
            </a:r>
            <a:r>
              <a:rPr lang="en-US" dirty="0" err="1" smtClean="0"/>
              <a:t>Zentangle</a:t>
            </a:r>
            <a:r>
              <a:rPr lang="en-US" dirty="0" smtClean="0"/>
              <a:t> drawing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103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30"/>
            <a:ext cx="8147051" cy="1128246"/>
          </a:xfrm>
        </p:spPr>
        <p:txBody>
          <a:bodyPr/>
          <a:lstStyle/>
          <a:p>
            <a:r>
              <a:rPr lang="en-US" dirty="0" smtClean="0"/>
              <a:t>Positive   &amp;  Negative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265145"/>
            <a:ext cx="3840480" cy="7159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areas that are the subject or object itself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635" y="1085664"/>
            <a:ext cx="3840480" cy="715962"/>
          </a:xfrm>
        </p:spPr>
        <p:txBody>
          <a:bodyPr/>
          <a:lstStyle/>
          <a:p>
            <a:r>
              <a:rPr lang="en-US" dirty="0" smtClean="0"/>
              <a:t>The space around objects</a:t>
            </a:r>
            <a:endParaRPr lang="en-US" dirty="0"/>
          </a:p>
        </p:txBody>
      </p:sp>
      <p:pic>
        <p:nvPicPr>
          <p:cNvPr id="7" name="Picture 6" descr="encyc_positivenegativ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755" y="2123184"/>
            <a:ext cx="5232400" cy="436896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79474" y="6492152"/>
            <a:ext cx="8264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www.artsconnected.org</a:t>
            </a:r>
            <a:r>
              <a:rPr lang="en-US" dirty="0"/>
              <a:t>/toolkit/</a:t>
            </a:r>
            <a:r>
              <a:rPr lang="en-US" dirty="0" err="1"/>
              <a:t>encyc_shapeposneg.html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05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avid_smit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24" y="142875"/>
            <a:ext cx="3298825" cy="57789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92625" y="1095375"/>
            <a:ext cx="37941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David Smith </a:t>
            </a:r>
          </a:p>
          <a:p>
            <a:r>
              <a:rPr lang="en-US" sz="2400" b="1" dirty="0" err="1"/>
              <a:t>Cubi</a:t>
            </a:r>
            <a:r>
              <a:rPr lang="en-US" sz="2400" b="1" dirty="0"/>
              <a:t> IX </a:t>
            </a:r>
          </a:p>
          <a:p>
            <a:r>
              <a:rPr lang="en-US" sz="2400" dirty="0"/>
              <a:t>1961 </a:t>
            </a:r>
          </a:p>
          <a:p>
            <a:r>
              <a:rPr lang="en-US" sz="2400" dirty="0"/>
              <a:t>stainless steel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46625" y="3762375"/>
            <a:ext cx="39211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negative shape inside this sculpture repeats the overall structure of the sculptor’s positive shapes. </a:t>
            </a:r>
            <a:endParaRPr lang="en-US" dirty="0"/>
          </a:p>
          <a:p>
            <a:pPr algn="ctr"/>
            <a:r>
              <a:rPr lang="en-US" dirty="0" smtClean="0"/>
              <a:t>The geometry of the boxes piled high emphasizes gravity.</a:t>
            </a:r>
          </a:p>
          <a:p>
            <a:pPr algn="ctr"/>
            <a:r>
              <a:rPr lang="en-US" dirty="0" smtClean="0"/>
              <a:t>The negative shape in the middle of the sculpture gives it a light, playful appearance.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5424" y="6433582"/>
            <a:ext cx="8061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http://</a:t>
            </a:r>
            <a:r>
              <a:rPr lang="en-US" sz="1200" dirty="0" err="1"/>
              <a:t>www.artsconnected.org</a:t>
            </a:r>
            <a:r>
              <a:rPr lang="en-US" sz="1200" dirty="0"/>
              <a:t>/toolkit/</a:t>
            </a:r>
            <a:r>
              <a:rPr lang="en-US" sz="1200" dirty="0" err="1"/>
              <a:t>encyc_shapeposneg.html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53842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ureground4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49" y="0"/>
            <a:ext cx="4968875" cy="65837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0" y="6583759"/>
            <a:ext cx="5762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http://</a:t>
            </a:r>
            <a:r>
              <a:rPr lang="en-US" sz="1200" dirty="0" err="1"/>
              <a:t>www.artsconnected.org</a:t>
            </a:r>
            <a:r>
              <a:rPr lang="en-US" sz="1200" dirty="0"/>
              <a:t>/toolkit/</a:t>
            </a:r>
            <a:r>
              <a:rPr lang="en-US" sz="1200" dirty="0" err="1"/>
              <a:t>encyc_shapeposneg.html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5191124" y="873125"/>
            <a:ext cx="3952875" cy="3631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What do you see?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Let your eyes adjust a couple times.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There are two images.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Describe both, then identify the positive and negative space in each one.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Ex: Positive space = white</a:t>
            </a:r>
          </a:p>
          <a:p>
            <a:pPr algn="ctr"/>
            <a:r>
              <a:rPr lang="en-US" dirty="0" smtClean="0"/>
              <a:t>Negative space= black</a:t>
            </a:r>
          </a:p>
        </p:txBody>
      </p:sp>
    </p:spTree>
    <p:extLst>
      <p:ext uri="{BB962C8B-B14F-4D97-AF65-F5344CB8AC3E}">
        <p14:creationId xmlns:p14="http://schemas.microsoft.com/office/powerpoint/2010/main" val="4126675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egative_space_bicyc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49" y="269875"/>
            <a:ext cx="7572375" cy="57360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0" y="6397625"/>
            <a:ext cx="5000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http://1yearsjourney.blogspot.com/</a:t>
            </a:r>
          </a:p>
        </p:txBody>
      </p:sp>
    </p:spTree>
    <p:extLst>
      <p:ext uri="{BB962C8B-B14F-4D97-AF65-F5344CB8AC3E}">
        <p14:creationId xmlns:p14="http://schemas.microsoft.com/office/powerpoint/2010/main" val="4237930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c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1081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4625" y="6456918"/>
            <a:ext cx="8969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http://</a:t>
            </a:r>
            <a:r>
              <a:rPr lang="en-US" sz="1200" dirty="0" err="1"/>
              <a:t>mrsdahl.wordpress.com</a:t>
            </a:r>
            <a:r>
              <a:rPr lang="en-US" sz="1200" dirty="0"/>
              <a:t>/tag/positive-negative-space/</a:t>
            </a:r>
          </a:p>
        </p:txBody>
      </p:sp>
    </p:spTree>
    <p:extLst>
      <p:ext uri="{BB962C8B-B14F-4D97-AF65-F5344CB8AC3E}">
        <p14:creationId xmlns:p14="http://schemas.microsoft.com/office/powerpoint/2010/main" val="1808755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97332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50" y="0"/>
            <a:ext cx="7254875" cy="58671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0750" y="6350000"/>
            <a:ext cx="7524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http://reiner124.weebly.com/5th-grade-3-positive--negative-</a:t>
            </a:r>
            <a:r>
              <a:rPr lang="en-US" sz="1200" dirty="0" err="1"/>
              <a:t>space.html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73452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e2b0f53459b3256f0b9ca1d5146a6c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375" y="0"/>
            <a:ext cx="6461125" cy="64611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71625" y="6492875"/>
            <a:ext cx="7572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http://</a:t>
            </a:r>
            <a:r>
              <a:rPr lang="en-US" sz="1200" dirty="0" err="1"/>
              <a:t>welovecatsandkittens.com</a:t>
            </a:r>
            <a:r>
              <a:rPr lang="en-US" sz="1200" dirty="0"/>
              <a:t>/cat-pictures/cats-nose-are-too-cute-right-5th-july-2013/</a:t>
            </a:r>
          </a:p>
        </p:txBody>
      </p:sp>
    </p:spTree>
    <p:extLst>
      <p:ext uri="{BB962C8B-B14F-4D97-AF65-F5344CB8AC3E}">
        <p14:creationId xmlns:p14="http://schemas.microsoft.com/office/powerpoint/2010/main" val="1201105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addle">
  <a:themeElements>
    <a:clrScheme name="Saddle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C6B178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Saddle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Saddle">
      <a:fillStyleLst>
        <a:solidFill>
          <a:schemeClr val="phClr"/>
        </a:solidFill>
        <a:gradFill rotWithShape="1">
          <a:gsLst>
            <a:gs pos="0">
              <a:schemeClr val="phClr"/>
            </a:gs>
            <a:gs pos="30000">
              <a:schemeClr val="phClr">
                <a:tint val="80000"/>
              </a:schemeClr>
            </a:gs>
            <a:gs pos="100000">
              <a:schemeClr val="phClr">
                <a:tint val="100000"/>
              </a:schemeClr>
            </a:gs>
          </a:gsLst>
          <a:path path="rect">
            <a:fillToRect l="50000" r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30000"/>
                <a:satMod val="120000"/>
              </a:schemeClr>
            </a:duotone>
          </a:blip>
          <a:stretch/>
        </a:blip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50800" cap="flat" cmpd="dbl" algn="ctr">
          <a:solidFill>
            <a:schemeClr val="phClr"/>
          </a:solidFill>
          <a:prstDash val="solid"/>
        </a:ln>
        <a:ln w="7620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FFFFFF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sunrise" dir="tl">
              <a:rot lat="0" lon="0" rev="1200000"/>
            </a:lightRig>
          </a:scene3d>
          <a:sp3d prstMaterial="softEdge">
            <a:bevelT w="0" h="0"/>
          </a:sp3d>
        </a:effectStyle>
        <a:effectStyle>
          <a:effectLst>
            <a:innerShdw blurRad="76200" dist="38100" dir="13500000">
              <a:srgbClr val="FFFFFF">
                <a:alpha val="75000"/>
              </a:srgbClr>
            </a:innerShdw>
          </a:effectLst>
          <a:scene3d>
            <a:camera prst="perspectiveFront" fov="2400000"/>
            <a:lightRig rig="twoPt" dir="tl"/>
          </a:scene3d>
          <a:sp3d>
            <a:bevelT w="25400" h="12700" prst="angle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250000"/>
              </a:schemeClr>
              <a:schemeClr val="phClr">
                <a:tint val="5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90000"/>
                <a:hueMod val="90000"/>
                <a:satMod val="150000"/>
                <a:lumMod val="90000"/>
              </a:schemeClr>
              <a:schemeClr val="phClr">
                <a:tint val="70000"/>
                <a:shade val="80000"/>
                <a:satMod val="3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Saddle.thmx</Template>
  <TotalTime>61</TotalTime>
  <Words>560</Words>
  <Application>Microsoft Macintosh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Saddle</vt:lpstr>
      <vt:lpstr>Space</vt:lpstr>
      <vt:lpstr>Today :</vt:lpstr>
      <vt:lpstr>Positive   &amp;  Negative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Zentangles</vt:lpstr>
    </vt:vector>
  </TitlesOfParts>
  <Company>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</dc:title>
  <dc:creator>Courtney Carter</dc:creator>
  <cp:lastModifiedBy>Courtney Carter</cp:lastModifiedBy>
  <cp:revision>6</cp:revision>
  <dcterms:created xsi:type="dcterms:W3CDTF">2014-09-08T03:42:19Z</dcterms:created>
  <dcterms:modified xsi:type="dcterms:W3CDTF">2014-09-08T04:43:52Z</dcterms:modified>
</cp:coreProperties>
</file>