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3075" y="1022350"/>
            <a:ext cx="6762749" cy="1470025"/>
          </a:xfrm>
        </p:spPr>
        <p:txBody>
          <a:bodyPr/>
          <a:lstStyle/>
          <a:p>
            <a:r>
              <a:rPr lang="en-US" sz="8000" dirty="0" smtClean="0"/>
              <a:t>Texture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2825750"/>
            <a:ext cx="6762749" cy="28937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Element of Art</a:t>
            </a:r>
          </a:p>
          <a:p>
            <a:endParaRPr lang="en-US" sz="3600" dirty="0"/>
          </a:p>
          <a:p>
            <a:r>
              <a:rPr lang="en-US" sz="2800" dirty="0" smtClean="0"/>
              <a:t>Refers to how things feel or look how they might feel if touched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664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698500"/>
            <a:ext cx="7583487" cy="533923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 smtClean="0"/>
              <a:t>Texture is perceived by </a:t>
            </a:r>
            <a:r>
              <a:rPr lang="en-US" sz="5200" b="1" dirty="0" smtClean="0"/>
              <a:t>touch</a:t>
            </a:r>
            <a:r>
              <a:rPr lang="en-US" sz="5200" dirty="0" smtClean="0"/>
              <a:t> and </a:t>
            </a:r>
            <a:r>
              <a:rPr lang="en-US" sz="5200" b="1" dirty="0" smtClean="0"/>
              <a:t>sight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sz="3600" b="1" dirty="0" smtClean="0"/>
              <a:t>Tactile Texture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sz="2800" dirty="0" smtClean="0"/>
              <a:t>how an object actually feels in real life</a:t>
            </a:r>
          </a:p>
          <a:p>
            <a:pPr lvl="2"/>
            <a:r>
              <a:rPr lang="en-US" sz="2600" dirty="0" smtClean="0"/>
              <a:t>Ex: Artist Vincent van Gogh would add sand to his oil paints to create tactile texture</a:t>
            </a:r>
          </a:p>
          <a:p>
            <a:r>
              <a:rPr lang="en-US" sz="3600" b="1" dirty="0" smtClean="0"/>
              <a:t>Visual Texture</a:t>
            </a:r>
            <a:r>
              <a:rPr lang="en-US" dirty="0" smtClean="0"/>
              <a:t>: </a:t>
            </a:r>
          </a:p>
          <a:p>
            <a:pPr lvl="1"/>
            <a:r>
              <a:rPr lang="en-US" sz="2800" dirty="0" smtClean="0"/>
              <a:t>how an object </a:t>
            </a:r>
            <a:r>
              <a:rPr lang="en-US" sz="2800" i="1" dirty="0" smtClean="0"/>
              <a:t>appears</a:t>
            </a:r>
            <a:r>
              <a:rPr lang="en-US" sz="2800" dirty="0" smtClean="0"/>
              <a:t> it will feel; the illusion of a surface’s texture</a:t>
            </a:r>
          </a:p>
          <a:p>
            <a:pPr lvl="2"/>
            <a:r>
              <a:rPr lang="en-US" sz="2600" dirty="0" smtClean="0"/>
              <a:t>Ex: No matter how rough objects look in a photograph, the surface of the photo is always smooth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954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82625"/>
          </a:xfrm>
        </p:spPr>
        <p:txBody>
          <a:bodyPr/>
          <a:lstStyle/>
          <a:p>
            <a:pPr algn="ctr"/>
            <a:r>
              <a:rPr lang="en-US" dirty="0" smtClean="0"/>
              <a:t>Tactile or Visual Texture?</a:t>
            </a:r>
            <a:endParaRPr lang="en-US" dirty="0"/>
          </a:p>
        </p:txBody>
      </p:sp>
      <p:pic>
        <p:nvPicPr>
          <p:cNvPr id="3" name="Picture 2" descr="media_httpwwwsusanmoorecomworks09portraits09portraits06jpg_vogJfwlpmIFwnyE_jpg_scaled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679575"/>
            <a:ext cx="4735070" cy="4384675"/>
          </a:xfrm>
          <a:prstGeom prst="rect">
            <a:avLst/>
          </a:prstGeom>
        </p:spPr>
      </p:pic>
      <p:pic>
        <p:nvPicPr>
          <p:cNvPr id="4" name="Picture 3" descr="textur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4025" y="1872957"/>
            <a:ext cx="5229225" cy="391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6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-visual-elements-of-art-texture-16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2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82625"/>
          </a:xfrm>
        </p:spPr>
        <p:txBody>
          <a:bodyPr/>
          <a:lstStyle/>
          <a:p>
            <a:pPr algn="ctr"/>
            <a:r>
              <a:rPr lang="en-US" dirty="0" smtClean="0"/>
              <a:t>Natural Textures</a:t>
            </a:r>
            <a:endParaRPr lang="en-US" dirty="0"/>
          </a:p>
        </p:txBody>
      </p:sp>
      <p:pic>
        <p:nvPicPr>
          <p:cNvPr id="4" name="Picture 3" descr="563134-natural-texture-of-a-bark-of-a-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63625"/>
            <a:ext cx="4275667" cy="3206750"/>
          </a:xfrm>
          <a:prstGeom prst="rect">
            <a:avLst/>
          </a:prstGeom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7" y="3801696"/>
            <a:ext cx="4159250" cy="2762169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147759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0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35000"/>
          </a:xfrm>
        </p:spPr>
        <p:txBody>
          <a:bodyPr/>
          <a:lstStyle/>
          <a:p>
            <a:pPr algn="ctr"/>
            <a:r>
              <a:rPr lang="en-US" dirty="0" smtClean="0"/>
              <a:t>Artificial Texture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5875" y="1000125"/>
            <a:ext cx="650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 texture that is manmade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477665"/>
            <a:ext cx="3289300" cy="2463800"/>
          </a:xfrm>
          <a:prstGeom prst="rect">
            <a:avLst/>
          </a:prstGeom>
        </p:spPr>
      </p:pic>
      <p:pic>
        <p:nvPicPr>
          <p:cNvPr id="5" name="Picture 4" descr="evisu20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4" y="3941465"/>
            <a:ext cx="3472656" cy="2778125"/>
          </a:xfrm>
          <a:prstGeom prst="rect">
            <a:avLst/>
          </a:prstGeom>
        </p:spPr>
      </p:pic>
      <p:pic>
        <p:nvPicPr>
          <p:cNvPr id="6" name="Picture 5" descr="Tyre-Texture-500x3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0" y="1477665"/>
            <a:ext cx="4148667" cy="3111500"/>
          </a:xfrm>
          <a:prstGeom prst="rect">
            <a:avLst/>
          </a:prstGeom>
        </p:spPr>
      </p:pic>
      <p:pic>
        <p:nvPicPr>
          <p:cNvPr id="8" name="Picture 7" descr="12191890-basketball-text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0" y="3953812"/>
            <a:ext cx="4148667" cy="27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5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62000"/>
          </a:xfrm>
        </p:spPr>
        <p:txBody>
          <a:bodyPr/>
          <a:lstStyle/>
          <a:p>
            <a:pPr algn="ctr"/>
            <a:r>
              <a:rPr lang="en-US" dirty="0" smtClean="0"/>
              <a:t>Tactile or Visual Texture?</a:t>
            </a:r>
            <a:endParaRPr lang="en-US" dirty="0"/>
          </a:p>
        </p:txBody>
      </p:sp>
      <p:pic>
        <p:nvPicPr>
          <p:cNvPr id="3" name="Picture 2" descr="texturas-de-paredes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803400"/>
            <a:ext cx="5114156" cy="400685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56" y="1930400"/>
            <a:ext cx="35138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03250"/>
          </a:xfrm>
        </p:spPr>
        <p:txBody>
          <a:bodyPr/>
          <a:lstStyle/>
          <a:p>
            <a:r>
              <a:rPr lang="en-US" dirty="0" smtClean="0"/>
              <a:t>Write about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984250"/>
            <a:ext cx="7583487" cy="2349500"/>
          </a:xfrm>
        </p:spPr>
        <p:txBody>
          <a:bodyPr/>
          <a:lstStyle/>
          <a:p>
            <a:pPr marL="0" indent="0">
              <a:lnSpc>
                <a:spcPct val="60000"/>
              </a:lnSpc>
              <a:buNone/>
            </a:pPr>
            <a:r>
              <a:rPr lang="en-US" dirty="0" smtClean="0"/>
              <a:t>Is this a tactile or visual texture?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 smtClean="0"/>
              <a:t>Write about what the texture does to the painting/how it 						      changes it.</a:t>
            </a:r>
            <a:endParaRPr lang="en-US" dirty="0"/>
          </a:p>
        </p:txBody>
      </p:sp>
      <p:pic>
        <p:nvPicPr>
          <p:cNvPr id="5" name="Picture 4" descr="tumblr_nagitzK5Wb1scf648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828800"/>
            <a:ext cx="6531812" cy="4814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4687" y="4714875"/>
            <a:ext cx="215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Vincent Van Gogh</a:t>
            </a:r>
          </a:p>
          <a:p>
            <a:r>
              <a:rPr lang="en-US" dirty="0" smtClean="0"/>
              <a:t>“Starry Night Over the Rhone”</a:t>
            </a:r>
          </a:p>
          <a:p>
            <a:r>
              <a:rPr lang="en-US" dirty="0" smtClean="0"/>
              <a:t>1888 </a:t>
            </a:r>
          </a:p>
          <a:p>
            <a:r>
              <a:rPr lang="en-US" dirty="0" smtClean="0"/>
              <a:t>2.5x 3 feet</a:t>
            </a:r>
          </a:p>
          <a:p>
            <a:r>
              <a:rPr lang="en-US" dirty="0" smtClean="0"/>
              <a:t>Oil paint on 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04393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1584</TotalTime>
  <Words>151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Revolution</vt:lpstr>
      <vt:lpstr>Texture</vt:lpstr>
      <vt:lpstr>PowerPoint Presentation</vt:lpstr>
      <vt:lpstr>Tactile or Visual Texture?</vt:lpstr>
      <vt:lpstr>PowerPoint Presentation</vt:lpstr>
      <vt:lpstr>Natural Textures</vt:lpstr>
      <vt:lpstr>Artificial Texture</vt:lpstr>
      <vt:lpstr>Tactile or Visual Texture?</vt:lpstr>
      <vt:lpstr>Write about it…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Texture</dc:title>
  <dc:creator>Courtney Carter</dc:creator>
  <cp:lastModifiedBy>Courtney Carter</cp:lastModifiedBy>
  <cp:revision>6</cp:revision>
  <dcterms:created xsi:type="dcterms:W3CDTF">2014-09-09T02:12:27Z</dcterms:created>
  <dcterms:modified xsi:type="dcterms:W3CDTF">2014-09-10T04:37:14Z</dcterms:modified>
</cp:coreProperties>
</file>